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625" r:id="rId2"/>
    <p:sldId id="619" r:id="rId3"/>
    <p:sldId id="621" r:id="rId4"/>
    <p:sldId id="622" r:id="rId5"/>
    <p:sldId id="620" r:id="rId6"/>
    <p:sldId id="604" r:id="rId7"/>
    <p:sldId id="623" r:id="rId8"/>
    <p:sldId id="624" r:id="rId9"/>
    <p:sldId id="618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orient="horz" pos="768" userDrawn="1">
          <p15:clr>
            <a:srgbClr val="A4A3A4"/>
          </p15:clr>
        </p15:guide>
        <p15:guide id="3" orient="horz" pos="7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7507" userDrawn="1">
          <p15:clr>
            <a:srgbClr val="A4A3A4"/>
          </p15:clr>
        </p15:guide>
        <p15:guide id="7" orient="horz" pos="936" userDrawn="1">
          <p15:clr>
            <a:srgbClr val="A4A3A4"/>
          </p15:clr>
        </p15:guide>
        <p15:guide id="8" orient="horz" pos="3912" userDrawn="1">
          <p15:clr>
            <a:srgbClr val="A4A3A4"/>
          </p15:clr>
        </p15:guide>
        <p15:guide id="9" orient="horz" pos="624" userDrawn="1">
          <p15:clr>
            <a:srgbClr val="A4A3A4"/>
          </p15:clr>
        </p15:guide>
        <p15:guide id="10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A7"/>
    <a:srgbClr val="78C8E4"/>
    <a:srgbClr val="EAEAEA"/>
    <a:srgbClr val="E8E8E8"/>
    <a:srgbClr val="336699"/>
    <a:srgbClr val="131E57"/>
    <a:srgbClr val="6699FF"/>
    <a:srgbClr val="9999FF"/>
    <a:srgbClr val="B2B2B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 autoAdjust="0"/>
    <p:restoredTop sz="92685" autoAdjust="0"/>
  </p:normalViewPr>
  <p:slideViewPr>
    <p:cSldViewPr snapToGrid="0">
      <p:cViewPr varScale="1">
        <p:scale>
          <a:sx n="84" d="100"/>
          <a:sy n="84" d="100"/>
        </p:scale>
        <p:origin x="208" y="704"/>
      </p:cViewPr>
      <p:guideLst>
        <p:guide orient="horz" pos="3360"/>
        <p:guide orient="horz" pos="768"/>
        <p:guide orient="horz" pos="72"/>
        <p:guide pos="3840"/>
        <p:guide pos="240"/>
        <p:guide pos="7507"/>
        <p:guide orient="horz" pos="936"/>
        <p:guide orient="horz" pos="3912"/>
        <p:guide orient="horz" pos="624"/>
        <p:guide orient="horz"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8"/>
    </p:cViewPr>
  </p:sorterViewPr>
  <p:notesViewPr>
    <p:cSldViewPr snapToGrid="0">
      <p:cViewPr varScale="1">
        <p:scale>
          <a:sx n="79" d="100"/>
          <a:sy n="79" d="100"/>
        </p:scale>
        <p:origin x="40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1654A70-D3DF-4237-8220-59E012FD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5F4FE4D-D970-41C4-A419-AB92A14E0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6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9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3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25" y="1429233"/>
            <a:ext cx="11474153" cy="199976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0984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86BC-4E83-824C-BD3B-F35E66A4D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2149474"/>
            <a:ext cx="11474153" cy="88159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FE5666-4476-4948-B08C-02D56A70D55C}"/>
              </a:ext>
            </a:extLst>
          </p:cNvPr>
          <p:cNvSpPr txBox="1">
            <a:spLocks/>
          </p:cNvSpPr>
          <p:nvPr userDrawn="1"/>
        </p:nvSpPr>
        <p:spPr>
          <a:xfrm>
            <a:off x="358923" y="3233208"/>
            <a:ext cx="11474153" cy="881593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Oswald" pitchFamily="2" charset="77"/>
              </a:rPr>
              <a:t>See you at the next SMX!</a:t>
            </a:r>
          </a:p>
        </p:txBody>
      </p:sp>
    </p:spTree>
    <p:extLst>
      <p:ext uri="{BB962C8B-B14F-4D97-AF65-F5344CB8AC3E}">
        <p14:creationId xmlns:p14="http://schemas.microsoft.com/office/powerpoint/2010/main" val="73969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9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/ Title Slide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7016" y="421105"/>
            <a:ext cx="11391900" cy="5005137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Title Slide Option #3 / “BLANK” Layout - Click to</a:t>
            </a:r>
            <a:br>
              <a:rPr lang="en-US" dirty="0"/>
            </a:br>
            <a:r>
              <a:rPr lang="en-US" dirty="0"/>
              <a:t>Icon to Insert Image/Slide or Object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#3 - w/ Image Added By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25" y="371474"/>
            <a:ext cx="11474153" cy="4023843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02210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8925" y="374975"/>
            <a:ext cx="11474153" cy="8318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924" y="1785496"/>
            <a:ext cx="11472672" cy="165173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1A9AFB3-FC20-7742-8C7E-EA77FE104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  <p:extLst>
      <p:ext uri="{BB962C8B-B14F-4D97-AF65-F5344CB8AC3E}">
        <p14:creationId xmlns:p14="http://schemas.microsoft.com/office/powerpoint/2010/main" val="166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1423078"/>
            <a:ext cx="5608320" cy="11281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138863" y="1766531"/>
            <a:ext cx="5697537" cy="29731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  <a:defRPr/>
            </a:pPr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80120C7-10AA-034C-BEED-C89F7393C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24758" y="1305669"/>
            <a:ext cx="5608320" cy="165173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56674" y="1305668"/>
            <a:ext cx="5694362" cy="42649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text, image/chart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DCDA95E-1CEE-5A4F-9373-B13599509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  <p:extLst>
      <p:ext uri="{BB962C8B-B14F-4D97-AF65-F5344CB8AC3E}">
        <p14:creationId xmlns:p14="http://schemas.microsoft.com/office/powerpoint/2010/main" val="344111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924" y="1394990"/>
            <a:ext cx="560832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18288" rIns="18288" bIns="18288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2800" smtClean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pPr marL="0" lvl="0" indent="0">
              <a:spcBef>
                <a:spcPts val="400"/>
              </a:spcBef>
            </a:pPr>
            <a:r>
              <a:rPr lang="en-US" dirty="0"/>
              <a:t>Click To add/edit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4757" y="1394990"/>
            <a:ext cx="560832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18288" rIns="18288" bIns="1828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defRPr lang="en-US" sz="2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en-US" dirty="0"/>
              <a:t>Click to add/edit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299" y="1965161"/>
            <a:ext cx="5608320" cy="40120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24757" y="1965161"/>
            <a:ext cx="5608320" cy="40120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6D2E2B4-2610-3548-AC68-65B11334A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15" r:id="rId3"/>
    <p:sldLayoutId id="2147483724" r:id="rId4"/>
    <p:sldLayoutId id="2147483714" r:id="rId5"/>
    <p:sldLayoutId id="2147483720" r:id="rId6"/>
    <p:sldLayoutId id="2147483712" r:id="rId7"/>
    <p:sldLayoutId id="2147483717" r:id="rId8"/>
    <p:sldLayoutId id="2147483713" r:id="rId9"/>
    <p:sldLayoutId id="2147483722" r:id="rId10"/>
    <p:sldLayoutId id="2147483727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5">
            <a:lumMod val="50000"/>
          </a:schemeClr>
        </a:buClr>
        <a:buFont typeface="Webdings" pitchFamily="18" charset="2"/>
        <a:buNone/>
        <a:defRPr lang="en-US" sz="1800" dirty="0" smtClean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marL="227013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95000"/>
        <a:buFont typeface="Wingdings" pitchFamily="2" charset="2"/>
        <a:buChar char="§"/>
        <a:defRPr lang="en-US" sz="18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2pPr>
      <a:lvl3pPr marL="461963" indent="-234950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80000"/>
        <a:buFont typeface="Arial" pitchFamily="34" charset="0"/>
        <a:buChar char="–"/>
        <a:defRPr lang="en-US" sz="16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3pPr>
      <a:lvl4pPr marL="687388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70000"/>
        <a:buFont typeface="Arial" pitchFamily="34" charset="0"/>
        <a:buChar char="•"/>
        <a:defRPr lang="en-US" sz="14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4pPr>
      <a:lvl5pPr marL="914400" indent="-2270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60000"/>
        <a:buFont typeface="Arial" pitchFamily="34" charset="0"/>
        <a:buChar char="–"/>
        <a:defRPr lang="en-US" sz="12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5AB6900-AF48-806E-6434-A0CFF9866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922" y="687617"/>
            <a:ext cx="11655277" cy="5787566"/>
          </a:xfrm>
        </p:spPr>
        <p:txBody>
          <a:bodyPr/>
          <a:lstStyle/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This template works best if you create a deck in it from scratch.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Use the Master Layout to create slides – Insert New Slide&gt; Right click &gt; select layout options for simple formatting. 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If you choose to import slides, ensure they are 16:9 format. Importing a Standard 4:3 will cause display issues.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Do not embed custom fonts. Only standard (Sans-serif) fonts are permitted. This template uses “Oswald.”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use a font type over 24pt for your paragraphs and bullets.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Make charts, graphs, &amp; images as large as possible. </a:t>
            </a:r>
            <a:r>
              <a:rPr lang="en-US" sz="1500" dirty="0">
                <a:latin typeface="Oswald" pitchFamily="2" charset="77"/>
              </a:rPr>
              <a:t>People will be viewing your slides at half the size of their screens.</a:t>
            </a:r>
            <a:endParaRPr lang="en-US" sz="1500" u="sng" dirty="0">
              <a:solidFill>
                <a:schemeClr val="tx2"/>
              </a:solidFill>
              <a:latin typeface="Oswald" pitchFamily="2" charset="77"/>
            </a:endParaRP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On all slides, avoid overlapping images or text with the SMX logo in the lower right corner.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delete any instructional &amp; example slides you do not use.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You must have proper permissions to include images for commercial use.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use professional, non-offensive images &amp; language.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Don't forget to practice and time yourself to ensure your presentation will be between 25-30 minutes long.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Number of slides: A good rule of thumb is to change slides every 60-90 seconds (approximately 20 slides for a </a:t>
            </a:r>
            <a:br>
              <a:rPr lang="en-US" sz="1500" dirty="0">
                <a:latin typeface="Oswald" pitchFamily="2" charset="77"/>
              </a:rPr>
            </a:br>
            <a:r>
              <a:rPr lang="en-US" sz="1500" dirty="0">
                <a:latin typeface="Oswald" pitchFamily="2" charset="77"/>
              </a:rPr>
              <a:t>30-minute presentation).</a:t>
            </a:r>
            <a:br>
              <a:rPr lang="en-US" sz="1500" dirty="0">
                <a:latin typeface="Oswald" pitchFamily="2" charset="77"/>
              </a:rPr>
            </a:br>
            <a:endParaRPr lang="en-US" sz="1500" dirty="0">
              <a:latin typeface="Oswald" pitchFamily="2" charset="77"/>
            </a:endParaRPr>
          </a:p>
          <a:p>
            <a:pPr marL="919163" lvl="2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Oswald" pitchFamily="2" charset="77"/>
            </a:endParaRPr>
          </a:p>
          <a:p>
            <a:br>
              <a:rPr lang="en-US" sz="1400" dirty="0">
                <a:latin typeface="Oswald" pitchFamily="2" charset="77"/>
              </a:rPr>
            </a:br>
            <a:endParaRPr lang="en-US" sz="1400" dirty="0">
              <a:latin typeface="Oswald" pitchFamily="2" charset="77"/>
            </a:endParaRPr>
          </a:p>
          <a:p>
            <a:pPr marL="919163" lvl="2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u="sng" dirty="0">
              <a:solidFill>
                <a:schemeClr val="tx2"/>
              </a:solidFill>
              <a:latin typeface="Oswald" pitchFamily="2" charset="77"/>
            </a:endParaRPr>
          </a:p>
          <a:p>
            <a:pPr marL="457200" indent="-457200">
              <a:buClr>
                <a:srgbClr val="0093F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Oswald" pitchFamily="2" charset="77"/>
            </a:endParaRPr>
          </a:p>
          <a:p>
            <a:pPr marL="457200" indent="-457200">
              <a:buClr>
                <a:srgbClr val="0093F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Oswald" pitchFamily="2" charset="77"/>
            </a:endParaRPr>
          </a:p>
          <a:p>
            <a:pPr>
              <a:buClr>
                <a:srgbClr val="0093FF"/>
              </a:buClr>
            </a:pPr>
            <a:endParaRPr lang="en-US" sz="2200" dirty="0">
              <a:latin typeface="Oswald" pitchFamily="2" charset="77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2645292-9A40-F4AC-FE8F-2AEF38AF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5" y="177515"/>
            <a:ext cx="11474153" cy="3812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PLEASE READ THIS BEFORE YOU DO ANYTHING ELSE!</a:t>
            </a:r>
          </a:p>
        </p:txBody>
      </p:sp>
    </p:spTree>
    <p:extLst>
      <p:ext uri="{BB962C8B-B14F-4D97-AF65-F5344CB8AC3E}">
        <p14:creationId xmlns:p14="http://schemas.microsoft.com/office/powerpoint/2010/main" val="366942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0-F644-4647-BD96-862329FC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038E9-62A7-B541-8E80-27E55E25F4E4}"/>
              </a:ext>
            </a:extLst>
          </p:cNvPr>
          <p:cNvSpPr txBox="1">
            <a:spLocks/>
          </p:cNvSpPr>
          <p:nvPr/>
        </p:nvSpPr>
        <p:spPr>
          <a:xfrm>
            <a:off x="358923" y="2988203"/>
            <a:ext cx="11474153" cy="881593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000" b="0" kern="0" dirty="0">
                <a:latin typeface="Oswald Medium" pitchFamily="2" charset="77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2763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03E49-0B89-144E-894A-1E16D5591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FE7C3-E749-5B42-9394-69EA2367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DE3CB-BCF6-8C4F-BE3E-BF0706D03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031D-C413-3144-B56E-47F951941D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FB7F1-E554-5447-BA0E-0B5D8F7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23989-53ED-164E-BCFD-73F0155979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7633" r="13108" b="8292"/>
          <a:stretch/>
        </p:blipFill>
        <p:spPr>
          <a:xfrm>
            <a:off x="356674" y="1190170"/>
            <a:ext cx="5694362" cy="43252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56674" y="1161289"/>
            <a:ext cx="5694362" cy="4352925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buClr>
                <a:srgbClr val="3BA7C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Oswald Light" panose="02000303000000000000" pitchFamily="2" charset="0"/>
              </a:rPr>
              <a:t>Example bullet text</a:t>
            </a:r>
          </a:p>
          <a:p>
            <a:pPr lvl="2">
              <a:buClr>
                <a:srgbClr val="3BA7C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Oswald Light" panose="02000303000000000000" pitchFamily="2" charset="0"/>
              </a:rPr>
              <a:t>Example bullet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925" y="387003"/>
            <a:ext cx="11474153" cy="831851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Headline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760686" y="-91249"/>
            <a:ext cx="4493986" cy="6858000"/>
            <a:chOff x="-3829050" y="-91249"/>
            <a:chExt cx="356235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-3829050" y="-91249"/>
              <a:ext cx="356235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829050" y="0"/>
              <a:ext cx="3562350" cy="6713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swald Medium" pitchFamily="2" charset="77"/>
                </a:rPr>
                <a:t>Image +</a:t>
              </a:r>
              <a:r>
                <a:rPr kumimoji="0" lang="en-US" sz="180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swald Medium" pitchFamily="2" charset="77"/>
                </a:rPr>
                <a:t> Bullets Sample Slide:</a:t>
              </a:r>
              <a:endParaRPr kumimoji="0" 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swald Medium" pitchFamily="2" charset="7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3829050" y="797510"/>
              <a:ext cx="35623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Oswald" pitchFamily="2" charset="77"/>
                </a:rPr>
                <a:t>Click content icons to add images, charts, video, tables, etc…</a:t>
              </a:r>
              <a:r>
                <a:rPr lang="en-US" sz="1400" dirty="0">
                  <a:solidFill>
                    <a:srgbClr val="C00000"/>
                  </a:solidFill>
                  <a:latin typeface="Oswald" pitchFamily="2" charset="77"/>
                </a:rPr>
                <a:t> </a:t>
              </a:r>
            </a:p>
            <a:p>
              <a:endParaRPr lang="en-US" sz="1400" dirty="0">
                <a:solidFill>
                  <a:srgbClr val="C00000"/>
                </a:solidFill>
                <a:latin typeface="Oswald" pitchFamily="2" charset="77"/>
              </a:endParaRPr>
            </a:p>
            <a:p>
              <a:r>
                <a:rPr lang="en-US" sz="1400" dirty="0">
                  <a:solidFill>
                    <a:srgbClr val="C00000"/>
                  </a:solidFill>
                  <a:latin typeface="Oswald" pitchFamily="2" charset="77"/>
                </a:rPr>
                <a:t>DELETE THIS SLIDE IF YOU DO NOT USE. 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959429" y="2539424"/>
            <a:ext cx="2423886" cy="182995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 bwMode="auto">
          <a:xfrm flipH="1" flipV="1">
            <a:off x="-769257" y="943429"/>
            <a:ext cx="2728686" cy="251097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59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A5CB2-11D4-F64B-831F-89209DAC0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2353-5F2F-7545-B145-C2834B076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1C3E75-10CB-0742-AFBC-005F1023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14A32-DA39-7247-9A0B-2F3182E86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30B14-9581-D741-8D6E-A99EE5203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5BF35-BE11-BA4A-8971-C87EB1C48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9B5A-156D-454A-8CD1-4D2A77FA2A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6FACF0-4B02-1F49-BF9D-02DFB2D0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F11-5481-3C4A-A3E3-5ABE9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76946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1D57A7"/>
      </a:accent1>
      <a:accent2>
        <a:srgbClr val="3FB0D8"/>
      </a:accent2>
      <a:accent3>
        <a:srgbClr val="00AB50"/>
      </a:accent3>
      <a:accent4>
        <a:srgbClr val="F3764B"/>
      </a:accent4>
      <a:accent5>
        <a:srgbClr val="FFC000"/>
      </a:accent5>
      <a:accent6>
        <a:srgbClr val="939598"/>
      </a:accent6>
      <a:hlink>
        <a:srgbClr val="003366"/>
      </a:hlink>
      <a:folHlink>
        <a:srgbClr val="FFFFFF"/>
      </a:folHlink>
    </a:clrScheme>
    <a:fontScheme name="Custom 3">
      <a:majorFont>
        <a:latin typeface="Century Gothic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none" lIns="18288" tIns="18288" rIns="18288" bIns="18288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sz="1400" b="0" kern="1200" noProof="0" dirty="0" smtClean="0">
            <a:solidFill>
              <a:schemeClr val="bg1"/>
            </a:solidFill>
            <a:effectLst/>
            <a:latin typeface="+mn-lt"/>
            <a:ea typeface="+mn-ea"/>
            <a:cs typeface="Gotham-Book" pitchFamily="50" charset="0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89EBBD87-ED4A-47DF-A657-51B43A26EAC2}" vid="{EF832180-752B-42A0-9FCB-BA498900CFF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4549</TotalTime>
  <Words>270</Words>
  <Application>Microsoft Macintosh PowerPoint</Application>
  <PresentationFormat>Widescreen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Century Gothic</vt:lpstr>
      <vt:lpstr>Oswald</vt:lpstr>
      <vt:lpstr>Oswald Light</vt:lpstr>
      <vt:lpstr>Oswald Medium</vt:lpstr>
      <vt:lpstr>Symbol</vt:lpstr>
      <vt:lpstr>Times New Roman</vt:lpstr>
      <vt:lpstr>Webdings</vt:lpstr>
      <vt:lpstr>Wingdings</vt:lpstr>
      <vt:lpstr>blank</vt:lpstr>
      <vt:lpstr>PLEASE READ THIS BEFORE YOU DO ANYTHING ELSE!</vt:lpstr>
      <vt:lpstr>PowerPoint Presentation</vt:lpstr>
      <vt:lpstr>PowerPoint Presentation</vt:lpstr>
      <vt:lpstr>PowerPoint Presentation</vt:lpstr>
      <vt:lpstr>PowerPoint Presentation</vt:lpstr>
      <vt:lpstr>Headline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SMX </dc:title>
  <dc:subject/>
  <dc:creator>Third Door Media</dc:creator>
  <cp:keywords/>
  <dc:description/>
  <cp:lastModifiedBy>Kyle Pouliot</cp:lastModifiedBy>
  <cp:revision>220</cp:revision>
  <cp:lastPrinted>2005-04-28T18:06:56Z</cp:lastPrinted>
  <dcterms:created xsi:type="dcterms:W3CDTF">2015-05-26T14:37:25Z</dcterms:created>
  <dcterms:modified xsi:type="dcterms:W3CDTF">2024-03-21T17:18:32Z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2007-10-28T10:00:00Z</vt:filetime>
  </property>
</Properties>
</file>