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7010400" cy="9296400"/>
  <p:embeddedFontLst>
    <p:embeddedFont>
      <p:font typeface="Oswald Medium"/>
      <p:regular r:id="rId14"/>
      <p:bold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0">
          <p15:clr>
            <a:srgbClr val="A4A3A4"/>
          </p15:clr>
        </p15:guide>
        <p15:guide id="2" orient="horz" pos="768">
          <p15:clr>
            <a:srgbClr val="A4A3A4"/>
          </p15:clr>
        </p15:guide>
        <p15:guide id="3" orient="horz" pos="72">
          <p15:clr>
            <a:srgbClr val="A4A3A4"/>
          </p15:clr>
        </p15:guide>
        <p15:guide id="4" pos="3840">
          <p15:clr>
            <a:srgbClr val="A4A3A4"/>
          </p15:clr>
        </p15:guide>
        <p15:guide id="5" pos="240">
          <p15:clr>
            <a:srgbClr val="A4A3A4"/>
          </p15:clr>
        </p15:guide>
        <p15:guide id="6" pos="7507">
          <p15:clr>
            <a:srgbClr val="A4A3A4"/>
          </p15:clr>
        </p15:guide>
        <p15:guide id="7" orient="horz" pos="936">
          <p15:clr>
            <a:srgbClr val="A4A3A4"/>
          </p15:clr>
        </p15:guide>
        <p15:guide id="8" orient="horz" pos="3912">
          <p15:clr>
            <a:srgbClr val="A4A3A4"/>
          </p15:clr>
        </p15:guide>
        <p15:guide id="9" orient="horz" pos="624">
          <p15:clr>
            <a:srgbClr val="A4A3A4"/>
          </p15:clr>
        </p15:guide>
        <p15:guide id="10" orient="horz" pos="2184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jbiQ2UEDJ/0GbAcQb6Ok5XBf43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0" orient="horz"/>
        <p:guide pos="768" orient="horz"/>
        <p:guide pos="72" orient="horz"/>
        <p:guide pos="3840"/>
        <p:guide pos="240"/>
        <p:guide pos="7507"/>
        <p:guide pos="936" orient="horz"/>
        <p:guide pos="3912" orient="horz"/>
        <p:guide pos="624" orient="horz"/>
        <p:guide pos="21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22" Type="http://schemas.openxmlformats.org/officeDocument/2006/relationships/font" Target="fonts/Corbel-italic.fntdata"/><Relationship Id="rId21" Type="http://schemas.openxmlformats.org/officeDocument/2006/relationships/font" Target="fonts/Corbel-bold.fntdata"/><Relationship Id="rId24" Type="http://schemas.openxmlformats.org/officeDocument/2006/relationships/font" Target="fonts/Oswald-regular.fntdata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Oswald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swaldMedium-bold.fntdata"/><Relationship Id="rId14" Type="http://schemas.openxmlformats.org/officeDocument/2006/relationships/font" Target="fonts/OswaldMedium-regular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 txBox="1"/>
          <p:nvPr>
            <p:ph idx="12" type="sldNum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935038" y="4414838"/>
            <a:ext cx="5140325" cy="4184650"/>
          </a:xfrm>
          <a:prstGeom prst="rect">
            <a:avLst/>
          </a:prstGeom>
        </p:spPr>
        <p:txBody>
          <a:bodyPr anchorCtr="0" anchor="ctr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409575" y="696913"/>
            <a:ext cx="6192838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58924" y="1785496"/>
            <a:ext cx="11472672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Arial"/>
              <a:buChar char="–"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8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losing Slide">
  <p:cSld name="4_Closing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358923" y="2149474"/>
            <a:ext cx="11474153" cy="8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9"/>
          <p:cNvSpPr txBox="1"/>
          <p:nvPr/>
        </p:nvSpPr>
        <p:spPr>
          <a:xfrm>
            <a:off x="358923" y="3233208"/>
            <a:ext cx="11474153" cy="8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rPr>
              <a:t>See you at the next SMX!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losing Slide">
  <p:cSld name="6_Closing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-OPTION 2">
  <p:cSld name="4_Title Slide-OPTION 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58925" y="1429233"/>
            <a:ext cx="11474153" cy="1999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355600" y="1423078"/>
            <a:ext cx="5608320" cy="1128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7338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▪"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0861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2" type="body"/>
          </p:nvPr>
        </p:nvSpPr>
        <p:spPr>
          <a:xfrm>
            <a:off x="6138863" y="1766531"/>
            <a:ext cx="5697537" cy="297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7338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▪"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0861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/ Title Slide Option #2">
  <p:cSld name="Blank Slide / Title Slide Option #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387016" y="421105"/>
            <a:ext cx="11391900" cy="500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7083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528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6224758" y="1305669"/>
            <a:ext cx="5608320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Arial"/>
              <a:buChar char="–"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8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356674" y="1305668"/>
            <a:ext cx="5694362" cy="4264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  <a:defRPr b="0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Arial"/>
              <a:buChar char="–"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8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358924" y="1394990"/>
            <a:ext cx="5608320" cy="46782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45700" spcFirstLastPara="1" rIns="18275" wrap="square" tIns="18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2800"/>
              <a:buFont typeface="Arimo"/>
              <a:buNone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37185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Char char="▪"/>
              <a:defRPr b="0" i="0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Arial"/>
              <a:buChar char="–"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8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7432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Arial"/>
              <a:buChar char="–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2" type="body"/>
          </p:nvPr>
        </p:nvSpPr>
        <p:spPr>
          <a:xfrm>
            <a:off x="6224757" y="1394990"/>
            <a:ext cx="5608320" cy="46782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45700" spcFirstLastPara="1" rIns="18275" wrap="square" tIns="18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6000"/>
              </a:buClr>
              <a:buSzPts val="2800"/>
              <a:buFont typeface="Arimo"/>
              <a:buNone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3" type="body"/>
          </p:nvPr>
        </p:nvSpPr>
        <p:spPr>
          <a:xfrm>
            <a:off x="368299" y="1965161"/>
            <a:ext cx="5608320" cy="401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mo"/>
              <a:buNone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0861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4" type="body"/>
          </p:nvPr>
        </p:nvSpPr>
        <p:spPr>
          <a:xfrm>
            <a:off x="6224757" y="1965161"/>
            <a:ext cx="5608320" cy="401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Arimo"/>
              <a:buNone/>
              <a:defRPr b="0" i="0" sz="24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9751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0861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Arial"/>
              <a:buChar char="–"/>
              <a:defRPr b="0" i="0" sz="16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-OPTION 2">
  <p:cSld name="5_Title Slide-OPTION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Option #3 - w/ Image Added By Speaker">
  <p:cSld name="5_Title Slide Option #3 - w/ Image Added By Speak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358925" y="371474"/>
            <a:ext cx="11474153" cy="402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>
  <p:cSld name="Title Only 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58925" y="374975"/>
            <a:ext cx="11474153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6262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idx="1" type="body"/>
          </p:nvPr>
        </p:nvSpPr>
        <p:spPr>
          <a:xfrm>
            <a:off x="358922" y="687617"/>
            <a:ext cx="11655277" cy="5787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6842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latin typeface="Lato"/>
                <a:ea typeface="Lato"/>
                <a:cs typeface="Lato"/>
                <a:sym typeface="Lato"/>
              </a:rPr>
              <a:t>This template works best if you create a deck in it from scratch.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latin typeface="Lato"/>
                <a:ea typeface="Lato"/>
                <a:cs typeface="Lato"/>
                <a:sym typeface="Lato"/>
              </a:rPr>
              <a:t>Use the Master Layout to create slides – Insert New Slide&gt; Right click &gt; select layout options for simple formatting.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you choose to import slides, ensure they are 16:9 format. Importing a Standard 4:3 will cause display issues.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 not embed custom fonts. Only standard (Sans-serif) fonts are permitted. This template uses “Oswald.”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use a font type over 24pt for your paragraphs and bullets.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Make charts, graphs, &amp; images as large as possible. </a:t>
            </a:r>
            <a:r>
              <a:rPr lang="en-US" sz="1500">
                <a:latin typeface="Lato"/>
                <a:ea typeface="Lato"/>
                <a:cs typeface="Lato"/>
                <a:sym typeface="Lato"/>
              </a:rPr>
              <a:t>People will be viewing your slides at half the size of their screens.</a:t>
            </a:r>
            <a:endParaRPr sz="15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 all slides, avoid overlapping images or text with the SMX logo in the lower right corner.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delete any instructional &amp; example slides you do not use.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 must have proper permissions to include images for commercial use.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use professional, non-offensive images &amp; language.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latin typeface="Lato"/>
                <a:ea typeface="Lato"/>
                <a:cs typeface="Lato"/>
                <a:sym typeface="Lato"/>
              </a:rPr>
              <a:t>Don't forget to practice and time yourself to ensure your presentation will be between 25-30 minutes long.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457200" lvl="1" marL="684213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25"/>
              <a:buFont typeface="Lato"/>
              <a:buChar char="•"/>
            </a:pPr>
            <a:r>
              <a:rPr lang="en-US" sz="1500">
                <a:latin typeface="Lato"/>
                <a:ea typeface="Lato"/>
                <a:cs typeface="Lato"/>
                <a:sym typeface="Lato"/>
              </a:rPr>
              <a:t>Number of slides: A good rule of thumb is to change slides every 60-90 seconds (approximately 20 slides for a </a:t>
            </a:r>
            <a:br>
              <a:rPr lang="en-US" sz="1500">
                <a:latin typeface="Lato"/>
                <a:ea typeface="Lato"/>
                <a:cs typeface="Lato"/>
                <a:sym typeface="Lato"/>
              </a:rPr>
            </a:br>
            <a:r>
              <a:rPr lang="en-US" sz="1500">
                <a:latin typeface="Lato"/>
                <a:ea typeface="Lato"/>
                <a:cs typeface="Lato"/>
                <a:sym typeface="Lato"/>
              </a:rPr>
              <a:t>30-minute presentation).</a:t>
            </a:r>
            <a:br>
              <a:rPr lang="en-US" sz="1500">
                <a:latin typeface="Lato"/>
                <a:ea typeface="Lato"/>
                <a:cs typeface="Lato"/>
                <a:sym typeface="Lato"/>
              </a:rPr>
            </a:b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86080" lvl="2" marL="9191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Arial"/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br>
              <a:rPr lang="en-US" sz="1400">
                <a:latin typeface="Lato"/>
                <a:ea typeface="Lato"/>
                <a:cs typeface="Lato"/>
                <a:sym typeface="Lato"/>
              </a:rPr>
            </a:b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65760" lvl="2" marL="91916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Arial"/>
              <a:buNone/>
            </a:pPr>
            <a:r>
              <a:t/>
            </a:r>
            <a:endParaRPr sz="18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3FF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3FF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3FF"/>
              </a:buClr>
              <a:buSzPts val="22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1"/>
          <p:cNvSpPr txBox="1"/>
          <p:nvPr>
            <p:ph type="title"/>
          </p:nvPr>
        </p:nvSpPr>
        <p:spPr>
          <a:xfrm>
            <a:off x="358925" y="177515"/>
            <a:ext cx="11474153" cy="38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PLEASE READ THIS BEFORE YOU DO ANYTHING ELSE!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title"/>
          </p:nvPr>
        </p:nvSpPr>
        <p:spPr>
          <a:xfrm>
            <a:off x="358925" y="1429233"/>
            <a:ext cx="11474153" cy="1999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 txBox="1"/>
          <p:nvPr/>
        </p:nvSpPr>
        <p:spPr>
          <a:xfrm>
            <a:off x="358923" y="2988203"/>
            <a:ext cx="11474153" cy="8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Presentation subtitle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idx="1" type="body"/>
          </p:nvPr>
        </p:nvSpPr>
        <p:spPr>
          <a:xfrm>
            <a:off x="358924" y="1785496"/>
            <a:ext cx="11472672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3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idx="1" type="body"/>
          </p:nvPr>
        </p:nvSpPr>
        <p:spPr>
          <a:xfrm>
            <a:off x="355600" y="1423078"/>
            <a:ext cx="5608320" cy="1128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4"/>
          <p:cNvSpPr txBox="1"/>
          <p:nvPr>
            <p:ph idx="2" type="body"/>
          </p:nvPr>
        </p:nvSpPr>
        <p:spPr>
          <a:xfrm>
            <a:off x="6138863" y="1766531"/>
            <a:ext cx="5697537" cy="297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3200"/>
              <a:buFont typeface="Arimo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body"/>
          </p:nvPr>
        </p:nvSpPr>
        <p:spPr>
          <a:xfrm>
            <a:off x="387016" y="421105"/>
            <a:ext cx="11391900" cy="500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/>
          <p:cNvPicPr preferRelativeResize="0"/>
          <p:nvPr/>
        </p:nvPicPr>
        <p:blipFill rotWithShape="1">
          <a:blip r:embed="rId3">
            <a:alphaModFix/>
          </a:blip>
          <a:srcRect b="8292" l="13108" r="13108" t="7632"/>
          <a:stretch/>
        </p:blipFill>
        <p:spPr>
          <a:xfrm>
            <a:off x="356674" y="1190170"/>
            <a:ext cx="5694362" cy="432525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/>
          <p:nvPr/>
        </p:nvSpPr>
        <p:spPr>
          <a:xfrm>
            <a:off x="356674" y="1161289"/>
            <a:ext cx="5694362" cy="4352925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6"/>
          <p:cNvSpPr txBox="1"/>
          <p:nvPr>
            <p:ph idx="1" type="body"/>
          </p:nvPr>
        </p:nvSpPr>
        <p:spPr>
          <a:xfrm>
            <a:off x="6224758" y="1305669"/>
            <a:ext cx="5608320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1" marL="2270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7CD"/>
              </a:buClr>
              <a:buSzPts val="308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Example bullet text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34950" lvl="2" marL="461963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BA7CD"/>
              </a:buClr>
              <a:buSzPts val="264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Example bullet text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6"/>
          <p:cNvSpPr txBox="1"/>
          <p:nvPr>
            <p:ph type="title"/>
          </p:nvPr>
        </p:nvSpPr>
        <p:spPr>
          <a:xfrm>
            <a:off x="358925" y="387003"/>
            <a:ext cx="11474153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Headline</a:t>
            </a:r>
            <a:endParaRPr/>
          </a:p>
        </p:txBody>
      </p:sp>
      <p:sp>
        <p:nvSpPr>
          <p:cNvPr id="83" name="Google Shape;83;p6"/>
          <p:cNvSpPr txBox="1"/>
          <p:nvPr>
            <p:ph idx="2" type="body"/>
          </p:nvPr>
        </p:nvSpPr>
        <p:spPr>
          <a:xfrm>
            <a:off x="356674" y="1305668"/>
            <a:ext cx="5694362" cy="4264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4" name="Google Shape;84;p6"/>
          <p:cNvGrpSpPr/>
          <p:nvPr/>
        </p:nvGrpSpPr>
        <p:grpSpPr>
          <a:xfrm>
            <a:off x="-4760686" y="-91249"/>
            <a:ext cx="4493986" cy="6858000"/>
            <a:chOff x="-3829050" y="-91249"/>
            <a:chExt cx="3562350" cy="6858000"/>
          </a:xfrm>
        </p:grpSpPr>
        <p:sp>
          <p:nvSpPr>
            <p:cNvPr id="85" name="Google Shape;85;p6"/>
            <p:cNvSpPr/>
            <p:nvPr/>
          </p:nvSpPr>
          <p:spPr>
            <a:xfrm>
              <a:off x="-3829050" y="-91249"/>
              <a:ext cx="3562350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-3829050" y="0"/>
              <a:ext cx="3562350" cy="67133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Medium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Oswald Medium"/>
                  <a:ea typeface="Oswald Medium"/>
                  <a:cs typeface="Oswald Medium"/>
                  <a:sym typeface="Oswald Medium"/>
                </a:rPr>
                <a:t>Image + Bullets Sample Slide:</a:t>
              </a:r>
              <a:endParaRPr b="0" i="0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-3829050" y="797510"/>
              <a:ext cx="356235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Click content icons to add images, charts, video, tables, etc…</a:t>
              </a:r>
              <a:r>
                <a:rPr b="0" i="0" lang="en-US" sz="1400" u="none" cap="none" strike="noStrike">
                  <a:solidFill>
                    <a:srgbClr val="C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C00000"/>
                  </a:solidFill>
                  <a:latin typeface="Oswald"/>
                  <a:ea typeface="Oswald"/>
                  <a:cs typeface="Oswald"/>
                  <a:sym typeface="Oswald"/>
                </a:rPr>
                <a:t>DELETE THIS SLIDE IF YOU DO NOT USE. </a:t>
              </a:r>
              <a:endParaRPr/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1959429" y="2539424"/>
            <a:ext cx="2423886" cy="1829952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9" name="Google Shape;89;p6"/>
          <p:cNvCxnSpPr>
            <a:stCxn id="88" idx="1"/>
          </p:cNvCxnSpPr>
          <p:nvPr/>
        </p:nvCxnSpPr>
        <p:spPr>
          <a:xfrm rot="10800000">
            <a:off x="-769371" y="943400"/>
            <a:ext cx="2728800" cy="25110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idx="1" type="body"/>
          </p:nvPr>
        </p:nvSpPr>
        <p:spPr>
          <a:xfrm>
            <a:off x="6224758" y="1305669"/>
            <a:ext cx="5608320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7"/>
          <p:cNvSpPr txBox="1"/>
          <p:nvPr>
            <p:ph idx="2" type="body"/>
          </p:nvPr>
        </p:nvSpPr>
        <p:spPr>
          <a:xfrm>
            <a:off x="356674" y="1305668"/>
            <a:ext cx="5694362" cy="4264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7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358924" y="1394990"/>
            <a:ext cx="5608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45700" spcFirstLastPara="1" rIns="18275" wrap="square" tIns="18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6224757" y="1394990"/>
            <a:ext cx="5608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45700" spcFirstLastPara="1" rIns="18275" wrap="square" tIns="18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800"/>
              <a:buFont typeface="Arimo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368299" y="1965161"/>
            <a:ext cx="5608320" cy="401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8"/>
          <p:cNvSpPr txBox="1"/>
          <p:nvPr>
            <p:ph idx="4" type="body"/>
          </p:nvPr>
        </p:nvSpPr>
        <p:spPr>
          <a:xfrm>
            <a:off x="6224757" y="1965161"/>
            <a:ext cx="5608320" cy="401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1D57A7"/>
      </a:accent1>
      <a:accent2>
        <a:srgbClr val="3FB0D8"/>
      </a:accent2>
      <a:accent3>
        <a:srgbClr val="00AB50"/>
      </a:accent3>
      <a:accent4>
        <a:srgbClr val="F3764B"/>
      </a:accent4>
      <a:accent5>
        <a:srgbClr val="FFC000"/>
      </a:accent5>
      <a:accent6>
        <a:srgbClr val="939598"/>
      </a:accent6>
      <a:hlink>
        <a:srgbClr val="00336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2015-05-26T14:37:25Z</dcterms:created>
  <dc:creator>Third Door Media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2007-10-28T10:00:00Z</vt:filetime>
  </property>
</Properties>
</file>